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2EA637-14C8-4D8B-BBEF-30AE5C9FBF48}">
  <a:tblStyle styleId="{862EA637-14C8-4D8B-BBEF-30AE5C9FBF48}"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C61404D0-6630-48FF-888A-EDB72CC0C7B0}"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894" name="Google Shape;894;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21" name="Google Shape;921;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6" name="Google Shape;696;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46" name="Google Shape;846;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9.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9.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 Id="rId3"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19.png"/><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4.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2.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5.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theme" Target="../theme/theme3.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 Id="rId3" Type="http://schemas.openxmlformats.org/officeDocument/2006/relationships/image" Target="../media/image1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6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7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68.png"/><Relationship Id="rId5" Type="http://schemas.openxmlformats.org/officeDocument/2006/relationships/hyperlink" Target="mailto:membership@lfenergy.org" TargetMode="External"/><Relationship Id="rId6" Type="http://schemas.openxmlformats.org/officeDocument/2006/relationships/image" Target="../media/image175.png"/><Relationship Id="rId7" Type="http://schemas.openxmlformats.org/officeDocument/2006/relationships/image" Target="../media/image171.png"/><Relationship Id="rId8" Type="http://schemas.openxmlformats.org/officeDocument/2006/relationships/image" Target="../media/image17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05.png"/><Relationship Id="rId84" Type="http://schemas.openxmlformats.org/officeDocument/2006/relationships/image" Target="../media/image152.png"/><Relationship Id="rId83" Type="http://schemas.openxmlformats.org/officeDocument/2006/relationships/image" Target="../media/image147.png"/><Relationship Id="rId42" Type="http://schemas.openxmlformats.org/officeDocument/2006/relationships/image" Target="../media/image108.png"/><Relationship Id="rId86" Type="http://schemas.openxmlformats.org/officeDocument/2006/relationships/image" Target="../media/image155.png"/><Relationship Id="rId41" Type="http://schemas.openxmlformats.org/officeDocument/2006/relationships/image" Target="../media/image181.png"/><Relationship Id="rId85" Type="http://schemas.openxmlformats.org/officeDocument/2006/relationships/image" Target="../media/image153.png"/><Relationship Id="rId44" Type="http://schemas.openxmlformats.org/officeDocument/2006/relationships/image" Target="../media/image110.png"/><Relationship Id="rId88" Type="http://schemas.openxmlformats.org/officeDocument/2006/relationships/image" Target="../media/image173.png"/><Relationship Id="rId43" Type="http://schemas.openxmlformats.org/officeDocument/2006/relationships/image" Target="../media/image107.png"/><Relationship Id="rId87" Type="http://schemas.openxmlformats.org/officeDocument/2006/relationships/image" Target="../media/image151.png"/><Relationship Id="rId46" Type="http://schemas.openxmlformats.org/officeDocument/2006/relationships/image" Target="../media/image112.png"/><Relationship Id="rId45" Type="http://schemas.openxmlformats.org/officeDocument/2006/relationships/image" Target="../media/image111.png"/><Relationship Id="rId89" Type="http://schemas.openxmlformats.org/officeDocument/2006/relationships/image" Target="../media/image160.png"/><Relationship Id="rId80" Type="http://schemas.openxmlformats.org/officeDocument/2006/relationships/image" Target="../media/image180.png"/><Relationship Id="rId82" Type="http://schemas.openxmlformats.org/officeDocument/2006/relationships/image" Target="../media/image149.png"/><Relationship Id="rId81" Type="http://schemas.openxmlformats.org/officeDocument/2006/relationships/image" Target="../media/image148.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68.jpg"/><Relationship Id="rId4" Type="http://schemas.openxmlformats.org/officeDocument/2006/relationships/image" Target="../media/image71.png"/><Relationship Id="rId9" Type="http://schemas.openxmlformats.org/officeDocument/2006/relationships/image" Target="../media/image73.png"/><Relationship Id="rId48" Type="http://schemas.openxmlformats.org/officeDocument/2006/relationships/image" Target="../media/image115.png"/><Relationship Id="rId47" Type="http://schemas.openxmlformats.org/officeDocument/2006/relationships/image" Target="../media/image113.png"/><Relationship Id="rId49" Type="http://schemas.openxmlformats.org/officeDocument/2006/relationships/image" Target="../media/image167.png"/><Relationship Id="rId5" Type="http://schemas.openxmlformats.org/officeDocument/2006/relationships/image" Target="../media/image97.png"/><Relationship Id="rId6" Type="http://schemas.openxmlformats.org/officeDocument/2006/relationships/image" Target="../media/image69.png"/><Relationship Id="rId7" Type="http://schemas.openxmlformats.org/officeDocument/2006/relationships/image" Target="../media/image70.png"/><Relationship Id="rId8" Type="http://schemas.openxmlformats.org/officeDocument/2006/relationships/image" Target="../media/image72.png"/><Relationship Id="rId73" Type="http://schemas.openxmlformats.org/officeDocument/2006/relationships/image" Target="../media/image166.png"/><Relationship Id="rId72" Type="http://schemas.openxmlformats.org/officeDocument/2006/relationships/image" Target="../media/image141.png"/><Relationship Id="rId31" Type="http://schemas.openxmlformats.org/officeDocument/2006/relationships/image" Target="../media/image114.png"/><Relationship Id="rId75" Type="http://schemas.openxmlformats.org/officeDocument/2006/relationships/image" Target="../media/image142.png"/><Relationship Id="rId30" Type="http://schemas.openxmlformats.org/officeDocument/2006/relationships/image" Target="../media/image106.png"/><Relationship Id="rId74" Type="http://schemas.openxmlformats.org/officeDocument/2006/relationships/image" Target="../media/image139.png"/><Relationship Id="rId33" Type="http://schemas.openxmlformats.org/officeDocument/2006/relationships/image" Target="../media/image100.png"/><Relationship Id="rId77" Type="http://schemas.openxmlformats.org/officeDocument/2006/relationships/image" Target="../media/image144.png"/><Relationship Id="rId32" Type="http://schemas.openxmlformats.org/officeDocument/2006/relationships/image" Target="../media/image96.jpg"/><Relationship Id="rId76" Type="http://schemas.openxmlformats.org/officeDocument/2006/relationships/image" Target="../media/image140.png"/><Relationship Id="rId35" Type="http://schemas.openxmlformats.org/officeDocument/2006/relationships/image" Target="../media/image103.png"/><Relationship Id="rId79" Type="http://schemas.openxmlformats.org/officeDocument/2006/relationships/image" Target="../media/image174.png"/><Relationship Id="rId34" Type="http://schemas.openxmlformats.org/officeDocument/2006/relationships/image" Target="../media/image99.png"/><Relationship Id="rId78" Type="http://schemas.openxmlformats.org/officeDocument/2006/relationships/image" Target="../media/image145.png"/><Relationship Id="rId71" Type="http://schemas.openxmlformats.org/officeDocument/2006/relationships/image" Target="../media/image143.png"/><Relationship Id="rId70" Type="http://schemas.openxmlformats.org/officeDocument/2006/relationships/image" Target="../media/image138.png"/><Relationship Id="rId37" Type="http://schemas.openxmlformats.org/officeDocument/2006/relationships/image" Target="../media/image137.png"/><Relationship Id="rId36" Type="http://schemas.openxmlformats.org/officeDocument/2006/relationships/image" Target="../media/image109.png"/><Relationship Id="rId39" Type="http://schemas.openxmlformats.org/officeDocument/2006/relationships/image" Target="../media/image104.png"/><Relationship Id="rId38" Type="http://schemas.openxmlformats.org/officeDocument/2006/relationships/image" Target="../media/image130.png"/><Relationship Id="rId62" Type="http://schemas.openxmlformats.org/officeDocument/2006/relationships/image" Target="../media/image128.png"/><Relationship Id="rId61" Type="http://schemas.openxmlformats.org/officeDocument/2006/relationships/image" Target="../media/image133.png"/><Relationship Id="rId20" Type="http://schemas.openxmlformats.org/officeDocument/2006/relationships/image" Target="../media/image93.png"/><Relationship Id="rId64" Type="http://schemas.openxmlformats.org/officeDocument/2006/relationships/image" Target="../media/image131.png"/><Relationship Id="rId63" Type="http://schemas.openxmlformats.org/officeDocument/2006/relationships/image" Target="../media/image146.png"/><Relationship Id="rId22" Type="http://schemas.openxmlformats.org/officeDocument/2006/relationships/image" Target="../media/image102.png"/><Relationship Id="rId66" Type="http://schemas.openxmlformats.org/officeDocument/2006/relationships/image" Target="../media/image134.png"/><Relationship Id="rId21" Type="http://schemas.openxmlformats.org/officeDocument/2006/relationships/image" Target="../media/image90.png"/><Relationship Id="rId65" Type="http://schemas.openxmlformats.org/officeDocument/2006/relationships/image" Target="../media/image127.png"/><Relationship Id="rId24" Type="http://schemas.openxmlformats.org/officeDocument/2006/relationships/image" Target="../media/image94.png"/><Relationship Id="rId68" Type="http://schemas.openxmlformats.org/officeDocument/2006/relationships/image" Target="../media/image135.png"/><Relationship Id="rId23" Type="http://schemas.openxmlformats.org/officeDocument/2006/relationships/image" Target="../media/image87.png"/><Relationship Id="rId67" Type="http://schemas.openxmlformats.org/officeDocument/2006/relationships/image" Target="../media/image161.png"/><Relationship Id="rId60" Type="http://schemas.openxmlformats.org/officeDocument/2006/relationships/image" Target="../media/image121.png"/><Relationship Id="rId26" Type="http://schemas.openxmlformats.org/officeDocument/2006/relationships/image" Target="../media/image88.png"/><Relationship Id="rId25" Type="http://schemas.openxmlformats.org/officeDocument/2006/relationships/image" Target="../media/image95.png"/><Relationship Id="rId69" Type="http://schemas.openxmlformats.org/officeDocument/2006/relationships/image" Target="../media/image132.png"/><Relationship Id="rId28" Type="http://schemas.openxmlformats.org/officeDocument/2006/relationships/image" Target="../media/image98.png"/><Relationship Id="rId27" Type="http://schemas.openxmlformats.org/officeDocument/2006/relationships/image" Target="../media/image136.png"/><Relationship Id="rId29" Type="http://schemas.openxmlformats.org/officeDocument/2006/relationships/image" Target="../media/image91.png"/><Relationship Id="rId51" Type="http://schemas.openxmlformats.org/officeDocument/2006/relationships/image" Target="../media/image116.png"/><Relationship Id="rId95" Type="http://schemas.openxmlformats.org/officeDocument/2006/relationships/image" Target="../media/image177.png"/><Relationship Id="rId50" Type="http://schemas.openxmlformats.org/officeDocument/2006/relationships/image" Target="../media/image117.png"/><Relationship Id="rId94" Type="http://schemas.openxmlformats.org/officeDocument/2006/relationships/image" Target="../media/image158.png"/><Relationship Id="rId53" Type="http://schemas.openxmlformats.org/officeDocument/2006/relationships/image" Target="../media/image126.png"/><Relationship Id="rId52" Type="http://schemas.openxmlformats.org/officeDocument/2006/relationships/image" Target="../media/image124.png"/><Relationship Id="rId11" Type="http://schemas.openxmlformats.org/officeDocument/2006/relationships/image" Target="../media/image78.png"/><Relationship Id="rId55" Type="http://schemas.openxmlformats.org/officeDocument/2006/relationships/image" Target="../media/image120.png"/><Relationship Id="rId10" Type="http://schemas.openxmlformats.org/officeDocument/2006/relationships/image" Target="../media/image76.png"/><Relationship Id="rId54" Type="http://schemas.openxmlformats.org/officeDocument/2006/relationships/image" Target="../media/image118.png"/><Relationship Id="rId13" Type="http://schemas.openxmlformats.org/officeDocument/2006/relationships/image" Target="../media/image80.png"/><Relationship Id="rId57" Type="http://schemas.openxmlformats.org/officeDocument/2006/relationships/image" Target="../media/image129.png"/><Relationship Id="rId12" Type="http://schemas.openxmlformats.org/officeDocument/2006/relationships/image" Target="../media/image77.png"/><Relationship Id="rId56" Type="http://schemas.openxmlformats.org/officeDocument/2006/relationships/image" Target="../media/image125.png"/><Relationship Id="rId91" Type="http://schemas.openxmlformats.org/officeDocument/2006/relationships/image" Target="../media/image156.png"/><Relationship Id="rId90" Type="http://schemas.openxmlformats.org/officeDocument/2006/relationships/image" Target="../media/image154.png"/><Relationship Id="rId93" Type="http://schemas.openxmlformats.org/officeDocument/2006/relationships/image" Target="../media/image157.png"/><Relationship Id="rId92" Type="http://schemas.openxmlformats.org/officeDocument/2006/relationships/image" Target="../media/image178.png"/><Relationship Id="rId15" Type="http://schemas.openxmlformats.org/officeDocument/2006/relationships/image" Target="../media/image81.png"/><Relationship Id="rId59" Type="http://schemas.openxmlformats.org/officeDocument/2006/relationships/image" Target="../media/image122.png"/><Relationship Id="rId14" Type="http://schemas.openxmlformats.org/officeDocument/2006/relationships/image" Target="../media/image83.png"/><Relationship Id="rId58" Type="http://schemas.openxmlformats.org/officeDocument/2006/relationships/image" Target="../media/image123.png"/><Relationship Id="rId17" Type="http://schemas.openxmlformats.org/officeDocument/2006/relationships/image" Target="../media/image92.png"/><Relationship Id="rId16" Type="http://schemas.openxmlformats.org/officeDocument/2006/relationships/image" Target="../media/image84.png"/><Relationship Id="rId19" Type="http://schemas.openxmlformats.org/officeDocument/2006/relationships/image" Target="../media/image86.png"/><Relationship Id="rId18"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59.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83.png"/><Relationship Id="rId4" Type="http://schemas.openxmlformats.org/officeDocument/2006/relationships/image" Target="../media/image18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3.png"/><Relationship Id="rId4" Type="http://schemas.openxmlformats.org/officeDocument/2006/relationships/hyperlink" Target="https://landscape.lfenergy.org/softwarestack" TargetMode="External"/><Relationship Id="rId5" Type="http://schemas.openxmlformats.org/officeDocument/2006/relationships/image" Target="../media/image1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62.png"/><Relationship Id="rId5" Type="http://schemas.openxmlformats.org/officeDocument/2006/relationships/image" Target="../media/image184.png"/><Relationship Id="rId6" Type="http://schemas.openxmlformats.org/officeDocument/2006/relationships/image" Target="../media/image17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88" name="Google Shape;688;p1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4213575" y="-19069"/>
            <a:ext cx="4964867" cy="5181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{862EA637-14C8-4D8B-BBEF-30AE5C9FBF48}</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0" name="Google Shape;910;p12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11" name="Google Shape;911;p1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{C61404D0-6630-48FF-888A-EDB72CC0C7B0}</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17" name="Google Shape;917;p12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0" name="Google Shape;930;p1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38" name="Google Shape;938;p12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41" name="Google Shape;941;p12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42" name="Google Shape;942;p12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43" name="Google Shape;943;p12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11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11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11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11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46" name="Google Shape;746;p11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49" name="Google Shape;749;p11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4" name="Google Shape;804;p11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5" name="Google Shape;805;p11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3" name="Google Shape;813;p11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4" name="Google Shape;814;p11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26" name="Google Shape;826;p117"/>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49" name="Google Shape;849;p11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66" name="Google Shape;866;p12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67" name="Google Shape;867;p12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2" name="Google Shape;872;p121"/>
          <p:cNvCxnSpPr>
            <a:stCxn id="866" idx="2"/>
            <a:endCxn id="86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3" name="Google Shape;873;p121"/>
          <p:cNvCxnSpPr>
            <a:stCxn id="867" idx="0"/>
            <a:endCxn id="86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4" name="Google Shape;874;p121"/>
          <p:cNvCxnSpPr>
            <a:stCxn id="865" idx="2"/>
            <a:endCxn id="87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5" name="Google Shape;875;p121"/>
          <p:cNvCxnSpPr>
            <a:stCxn id="869" idx="0"/>
            <a:endCxn id="86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76" name="Google Shape;876;p12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0" name="Google Shape;880;p121"/>
          <p:cNvCxnSpPr>
            <a:stCxn id="87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1" name="Google Shape;881;p12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2" name="Google Shape;882;p12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